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2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542B-D389-4091-BDD1-AD9092712884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5EED-C930-4CCD-8FD1-B76ADE380F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542B-D389-4091-BDD1-AD9092712884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5EED-C930-4CCD-8FD1-B76ADE380F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542B-D389-4091-BDD1-AD9092712884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5EED-C930-4CCD-8FD1-B76ADE380F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542B-D389-4091-BDD1-AD9092712884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5EED-C930-4CCD-8FD1-B76ADE380F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542B-D389-4091-BDD1-AD9092712884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5EED-C930-4CCD-8FD1-B76ADE380F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542B-D389-4091-BDD1-AD9092712884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5EED-C930-4CCD-8FD1-B76ADE380F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542B-D389-4091-BDD1-AD9092712884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5EED-C930-4CCD-8FD1-B76ADE380F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542B-D389-4091-BDD1-AD9092712884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5EED-C930-4CCD-8FD1-B76ADE380F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542B-D389-4091-BDD1-AD9092712884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5EED-C930-4CCD-8FD1-B76ADE380F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542B-D389-4091-BDD1-AD9092712884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5EED-C930-4CCD-8FD1-B76ADE380F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542B-D389-4091-BDD1-AD9092712884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25EED-C930-4CCD-8FD1-B76ADE380FC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E542B-D389-4091-BDD1-AD9092712884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25EED-C930-4CCD-8FD1-B76ADE380FCF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sz="3200" smtClean="0"/>
              <a:t>B. Stof 6 Onderzoeksaanpak</a:t>
            </a:r>
            <a:endParaRPr lang="nl-NL" sz="3200" smtClean="0"/>
          </a:p>
        </p:txBody>
      </p:sp>
      <p:sp>
        <p:nvSpPr>
          <p:cNvPr id="4096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616575"/>
          </a:xfrm>
        </p:spPr>
        <p:txBody>
          <a:bodyPr/>
          <a:lstStyle/>
          <a:p>
            <a:pPr>
              <a:defRPr/>
            </a:pPr>
            <a:r>
              <a:rPr lang="en-US" sz="2200" dirty="0" err="1" smtClean="0"/>
              <a:t>Onderzoeksmethoden</a:t>
            </a:r>
            <a:r>
              <a:rPr lang="en-US" sz="2200" dirty="0" smtClean="0"/>
              <a:t>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200" dirty="0" err="1" smtClean="0"/>
              <a:t>Observaties</a:t>
            </a:r>
            <a:endParaRPr lang="en-US" sz="2200" dirty="0" smtClean="0"/>
          </a:p>
          <a:p>
            <a:pPr marL="457200" indent="-457200">
              <a:buFontTx/>
              <a:buAutoNum type="arabicPeriod"/>
              <a:defRPr/>
            </a:pPr>
            <a:r>
              <a:rPr lang="en-US" sz="2200" dirty="0" err="1" smtClean="0"/>
              <a:t>Experimenten</a:t>
            </a:r>
            <a:endParaRPr lang="en-US" sz="2200" dirty="0" smtClean="0"/>
          </a:p>
          <a:p>
            <a:pPr marL="457200" indent="-457200">
              <a:buFontTx/>
              <a:buAutoNum type="arabicPeriod"/>
              <a:defRPr/>
            </a:pPr>
            <a:r>
              <a:rPr lang="en-US" sz="2200" dirty="0" smtClean="0"/>
              <a:t>Interview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200" dirty="0" err="1" smtClean="0"/>
              <a:t>Literatuuronderzoek</a:t>
            </a:r>
            <a:endParaRPr lang="en-US" sz="2200" dirty="0" smtClean="0"/>
          </a:p>
          <a:p>
            <a:pPr marL="457200" indent="-457200">
              <a:buFontTx/>
              <a:buAutoNum type="arabicPeriod"/>
              <a:defRPr/>
            </a:pPr>
            <a:r>
              <a:rPr lang="en-US" sz="2200" dirty="0" err="1" smtClean="0"/>
              <a:t>Ontwerponderzoek</a:t>
            </a:r>
            <a:endParaRPr lang="en-US" sz="2200" dirty="0" smtClean="0"/>
          </a:p>
          <a:p>
            <a:pPr marL="457200" indent="-457200">
              <a:buFontTx/>
              <a:buAutoNum type="arabicPeriod"/>
              <a:defRPr/>
            </a:pPr>
            <a:r>
              <a:rPr lang="en-US" sz="2200" dirty="0" err="1" smtClean="0"/>
              <a:t>Modelleren</a:t>
            </a:r>
            <a:endParaRPr lang="en-US" sz="2200" dirty="0" smtClean="0"/>
          </a:p>
          <a:p>
            <a:pPr marL="457200" indent="-457200">
              <a:buFontTx/>
              <a:buNone/>
              <a:defRPr/>
            </a:pPr>
            <a:endParaRPr lang="en-US" sz="2400" dirty="0" smtClean="0"/>
          </a:p>
          <a:p>
            <a:pPr marL="457200" indent="-457200">
              <a:buFontTx/>
              <a:buNone/>
              <a:defRPr/>
            </a:pPr>
            <a:r>
              <a:rPr lang="en-US" sz="2400" dirty="0" smtClean="0"/>
              <a:t>Lees </a:t>
            </a:r>
            <a:r>
              <a:rPr lang="en-US" sz="2400" dirty="0" err="1" smtClean="0"/>
              <a:t>zeer</a:t>
            </a:r>
            <a:r>
              <a:rPr lang="en-US" sz="2400" dirty="0" smtClean="0"/>
              <a:t> </a:t>
            </a:r>
            <a:r>
              <a:rPr lang="en-US" sz="2400" dirty="0" err="1" smtClean="0"/>
              <a:t>goed</a:t>
            </a:r>
            <a:r>
              <a:rPr lang="en-US" sz="2400" dirty="0" smtClean="0"/>
              <a:t> de </a:t>
            </a:r>
            <a:r>
              <a:rPr lang="en-US" sz="2400" dirty="0" err="1" smtClean="0"/>
              <a:t>teksten</a:t>
            </a:r>
            <a:r>
              <a:rPr lang="en-US" sz="2400" dirty="0" smtClean="0"/>
              <a:t>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paar</a:t>
            </a:r>
            <a:r>
              <a:rPr lang="en-US" sz="2400" dirty="0" smtClean="0"/>
              <a:t> </a:t>
            </a:r>
            <a:r>
              <a:rPr lang="en-US" sz="2400" dirty="0" err="1" smtClean="0"/>
              <a:t>keer</a:t>
            </a:r>
            <a:r>
              <a:rPr lang="en-US" sz="2400" dirty="0" smtClean="0"/>
              <a:t> door (</a:t>
            </a:r>
            <a:r>
              <a:rPr lang="en-US" sz="2400" dirty="0" err="1" smtClean="0"/>
              <a:t>begrijpend</a:t>
            </a:r>
            <a:r>
              <a:rPr lang="en-US" sz="2400" dirty="0" smtClean="0"/>
              <a:t>)</a:t>
            </a:r>
          </a:p>
          <a:p>
            <a:pPr marL="457200" indent="-457200">
              <a:buFontTx/>
              <a:buNone/>
              <a:defRPr/>
            </a:pPr>
            <a:r>
              <a:rPr lang="en-US" sz="2400" dirty="0" err="1" smtClean="0"/>
              <a:t>Maak</a:t>
            </a:r>
            <a:r>
              <a:rPr lang="en-US" sz="2400" dirty="0" smtClean="0"/>
              <a:t> de </a:t>
            </a:r>
            <a:r>
              <a:rPr lang="en-US" sz="2400" dirty="0" err="1" smtClean="0"/>
              <a:t>opdrachten</a:t>
            </a:r>
            <a:r>
              <a:rPr lang="en-US" sz="2400" dirty="0" smtClean="0"/>
              <a:t>:</a:t>
            </a:r>
          </a:p>
          <a:p>
            <a:pPr marL="457200" indent="-457200">
              <a:buFontTx/>
              <a:buNone/>
              <a:defRPr/>
            </a:pPr>
            <a:r>
              <a:rPr lang="en-US" sz="2400" dirty="0" err="1" smtClean="0"/>
              <a:t>Opdracht</a:t>
            </a:r>
            <a:r>
              <a:rPr lang="en-US" sz="2400" dirty="0" smtClean="0"/>
              <a:t> 15</a:t>
            </a:r>
          </a:p>
          <a:p>
            <a:pPr marL="457200" indent="-457200">
              <a:buFontTx/>
              <a:buNone/>
              <a:defRPr/>
            </a:pPr>
            <a:r>
              <a:rPr lang="en-US" sz="2400" dirty="0" err="1" smtClean="0"/>
              <a:t>Opdracht</a:t>
            </a:r>
            <a:r>
              <a:rPr lang="en-US" sz="2400" dirty="0" smtClean="0"/>
              <a:t> 16</a:t>
            </a:r>
          </a:p>
          <a:p>
            <a:pPr marL="457200" indent="-457200">
              <a:buFontTx/>
              <a:buNone/>
              <a:defRPr/>
            </a:pPr>
            <a:r>
              <a:rPr lang="en-US" sz="2400" dirty="0" err="1" smtClean="0"/>
              <a:t>Opdracht</a:t>
            </a:r>
            <a:r>
              <a:rPr lang="en-US" sz="2400" dirty="0" smtClean="0"/>
              <a:t> 17</a:t>
            </a:r>
          </a:p>
        </p:txBody>
      </p:sp>
      <p:sp>
        <p:nvSpPr>
          <p:cNvPr id="47108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8F7D08-6689-4547-AA1E-CB52D23A39DE}" type="slidenum">
              <a:rPr lang="nl-NL" smtClean="0"/>
              <a:pPr/>
              <a:t>1</a:t>
            </a:fld>
            <a:endParaRPr lang="nl-NL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</Words>
  <Application>Microsoft Office PowerPoint</Application>
  <PresentationFormat>Diavoorstelling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B. Stof 6 Onderzoeksaanpak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 Stof 6 Onderzoeksaanpak</dc:title>
  <dc:creator>biobertus</dc:creator>
  <cp:lastModifiedBy>biobertus</cp:lastModifiedBy>
  <cp:revision>1</cp:revision>
  <dcterms:created xsi:type="dcterms:W3CDTF">2014-12-15T11:42:47Z</dcterms:created>
  <dcterms:modified xsi:type="dcterms:W3CDTF">2014-12-15T11:44:50Z</dcterms:modified>
</cp:coreProperties>
</file>